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27927-1D50-4DD1-8CD7-12B1B8DCBDA0}" v="4" dt="2022-09-05T02:34:09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DB218-FC92-4061-A875-9626864C0E0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7285-3272-4889-9675-E03FF662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56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E9DB-2034-79CD-ED3C-F9D81C1B7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E0BAD-FB1F-2C01-CB4D-7C1302C66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8EB91-83E5-EFC9-ADAE-76125562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9303B-EB44-7C24-85D5-587D1503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6E02E-3589-8B6B-BAC0-269CFE3B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1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2636-84C2-9DD0-6BAE-C41EFCB2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29377-681B-A5B8-10B8-DA406E6A3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2E732-E361-5E00-A00B-E9AC2523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E4D46-588A-08FB-1B0E-17E80A84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89F55-B998-360E-8162-801202BC1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7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451EE9-BB67-649F-87A8-62FA8176C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F2FD0-0F52-823F-1CAC-D179DBECB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6AE20-6F74-DD26-A581-D615DEAE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A532-C6E8-17DB-2943-15DD75B9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1ED08-2B21-81FC-D99E-A8D77D49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7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8B95-EFDE-F561-2D57-EC4997C5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3DC23-471B-3FD5-5647-E4C5D776E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1B472-4D23-2BFF-EE39-1B991C7C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27B9E-3D9B-D085-6031-AA313D333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4F2A7-D14D-E399-83D4-BD41F21D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6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14999-0A01-2CC1-D2B7-69CA7A57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3CF24-2310-BA1C-7B81-343CD6D78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E3988-641F-5591-5827-DC47B700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7DD3A-AF0E-94C6-7706-7304A204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6C8FF-3054-5EAC-15D1-E6F5D17B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8E3D-4C46-CB06-C250-3B1C709D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2E186-0D18-EAD7-F1A3-B0642F8C1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1EF87-E733-D0A6-7494-A5B534C5D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7F9B8-3057-7294-0F51-020D1C08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31674-2EE5-D8B6-CDFE-31856FB8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2A826-8978-31CC-F24F-4A7A8B54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F18F-BE84-5FF3-25E9-030E2B36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9462-2DE0-8698-AAD7-A9D283A30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C09D6-2813-0652-041D-A12F0FA17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105AD8-7AA2-3F00-1CBA-EEDB0C6F2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E4AA89-4A34-60EF-4599-7D60C66B3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919350-0B21-AFBC-3026-74CF21C8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473B32-95B0-03CD-758C-6E7F3367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4B596-537C-3C6F-1727-D17A85C4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45EB-42C2-7D24-ED38-5CBAD0F4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46D4D-DB87-55BB-4E9B-6B153977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836FD2-F1FA-1346-662C-DE997FDA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24CB4-AB36-6DA2-574E-BCDA3C6BD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C418D6-108F-38A6-0996-3F697A4A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F28BE-FCAE-FED5-1137-FC0DB66A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9841D-96ED-85A5-7918-92AB0A74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9DB60-30F2-4FD7-25B7-A30F08A7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7B47E-ACF5-B088-98F2-CC28A1C25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1AD95-A9AE-38BF-BBCB-143A4CA52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5F5A9-6D1C-D554-5899-93C0C3080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AC6BA-C649-3261-255B-FD15DACD0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C86C1-56B4-E3F8-1E32-AA52D3AA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0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A561-3F1A-A874-8E5D-05E3FEF9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39D14-C10C-CA88-1478-7121A6483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9AC50-46AA-5127-7D5A-9489B9568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EFD43-EF49-F0CC-5AC1-7676A857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54B48-784A-3E7B-C642-FD8AA132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8242B-BB51-4EFA-B71F-6152989A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D0FFE9-2749-F5B0-C79D-F322150B4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F75AA-D08E-0C6A-63AB-94C71769C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8A32C-75EB-ED71-3C25-66D0F4689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3FB-E1F6-4360-B362-24E474192FF3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895D9-D422-E870-C01B-E8A327988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150C-582B-BDC2-637C-F579A0ECD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4B87-FFE4-4BC5-A3E5-096F549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0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8877054-A34D-35B7-059F-6F2EFD6CA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66"/>
            <a:ext cx="12192000" cy="686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6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0F82598E-D105-BF2D-F988-BF8EFE3868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16098" cy="7152805"/>
          </a:xfrm>
        </p:spPr>
      </p:pic>
    </p:spTree>
    <p:extLst>
      <p:ext uri="{BB962C8B-B14F-4D97-AF65-F5344CB8AC3E}">
        <p14:creationId xmlns:p14="http://schemas.microsoft.com/office/powerpoint/2010/main" val="396547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0CE8732-3389-39BC-7A71-7BF3D2357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2572" y="0"/>
            <a:ext cx="13014572" cy="7338698"/>
          </a:xfrm>
        </p:spPr>
      </p:pic>
    </p:spTree>
    <p:extLst>
      <p:ext uri="{BB962C8B-B14F-4D97-AF65-F5344CB8AC3E}">
        <p14:creationId xmlns:p14="http://schemas.microsoft.com/office/powerpoint/2010/main" val="153953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Hafner</dc:creator>
  <cp:lastModifiedBy>Martha Hafner</cp:lastModifiedBy>
  <cp:revision>2</cp:revision>
  <dcterms:created xsi:type="dcterms:W3CDTF">2022-09-05T01:54:02Z</dcterms:created>
  <dcterms:modified xsi:type="dcterms:W3CDTF">2022-09-05T02:35:32Z</dcterms:modified>
</cp:coreProperties>
</file>